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349601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014B1-3311-8A97-44B0-9A1FA88EF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459DE-EB09-A5BF-065E-C3E5CB00A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43FC1-4971-289B-3480-B0FCB3B5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6847D-D956-F0EC-D880-E1F164C9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0143E-3750-40E6-2573-0431F6A0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1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95B3D-6EAB-4630-AAA5-1797FBAE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A8246-AA1C-9723-E36C-2CD363F86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B8D1E-A071-0484-D7B0-9328C445C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ED172-C804-6A36-4008-73DB9C67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13264-E669-E9B4-A5A1-7738081F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9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A009F9-C96C-F5CB-35BC-152B47581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04B0F-1025-E9F0-6872-B3BFB0C4C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4FBD6-6D3C-79D9-DCB7-5D2EE662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3461B-8B37-539F-F351-F40A09CA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C8958-EBF9-4E67-3C5C-C3CF8D4E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3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0D8D-CAE2-5DE8-168F-230A13C9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9DDE8-393C-684A-A67D-23D2A7C68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8DE3-B9C1-1014-480D-31045944F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27B79-46C8-1023-4FC7-A5355AFE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4EC4B-9658-4628-5FF5-EA0458DD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9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07555-EB6F-817F-9BF2-09AE1ED62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89E02-ED10-C87F-8EAD-A1E0BA377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CE9A2-83A7-53B8-9464-2D6E16C9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4E644-82AD-90B1-AFD0-D29E74D7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0C7B2-D61B-76EA-4F49-A3F6D40A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6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494B-EC02-DFDB-1CBC-284228F48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1B5A6-7D9D-F519-046E-961856A10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82EDD-9548-AC40-50F9-8CA40BB92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B5AA4-79F4-3B93-1591-A72B6793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3AEBD-457A-C399-C5E1-EB826E70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777BE-65E1-03DA-EE03-98C52391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0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F531-5EA2-E0E7-3214-270908CFC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4DCA3-E1B1-3DCE-03BB-5A7D00276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C97F7-067C-21BD-1480-E7440BDBF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C60F8-4160-A522-FD72-9D583AE5F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3CECD-A90F-9D61-0D1A-F465F60ED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7F8D4F-C5BA-974F-BFB5-AD62D922C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360761-C1CA-3F45-FC1C-DD557C275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AFA3C0-D5AD-3E74-FB8A-67AE5744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F8827-F810-2F99-5024-10582F150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12DEAE-73D9-296B-9126-3305E4C8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AB3FA-B1E3-BB3D-F8AB-479FB8A1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249148-E905-5266-3DC3-83777B2A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9EE087-EF68-5590-C767-23DAE4B6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E67D0-C959-8680-F1E9-57A5713D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95A7C-7334-D25D-4438-A2845F8A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3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10FA-0DC4-A317-EBE8-4409F7F65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E42C9-8A71-B6E5-D510-301B5504B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C92A0-5B34-D3BB-C92C-54B5B0B7F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CC8DE-63D2-C187-AB7F-A9DC25234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269CA-0D2B-CA68-E028-0591F7A5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40BD1-CC1A-9AAB-A494-59BF8237D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7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A9107-13F5-A0D4-DD76-5A4EBA4B6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F61D8-6E9C-10F1-A6D1-54FCE7080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91A92-0A32-1DB3-EEFD-0F0ADE844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33058-F4A8-794A-9272-BB3C1E5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C888F-5866-AA46-F3A6-CF0182C9B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4576C-EAEB-4F36-6CBA-503E6A0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1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07954-CFE1-11EE-1637-831484EE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7C26F-AE95-97C1-2276-34DEBA1D1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EFFE4-87AA-EE6E-1319-225F6EFBC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F193-0F68-45B9-A10B-A216A58B291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D98CC-FB38-2577-D5FD-E2A13F0B5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154E-3332-9B32-FF24-28EB0A154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AE2C-ADC0-49A5-A9C3-0A87ACCB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5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ackdoctor.org/doctors-spea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1287370"/>
            <a:ext cx="1084136" cy="59560"/>
          </a:xfrm>
          <a:custGeom>
            <a:avLst/>
            <a:gdLst/>
            <a:ahLst/>
            <a:cxnLst/>
            <a:rect l="l" t="t" r="r" b="b"/>
            <a:pathLst>
              <a:path w="1445514" h="79413">
                <a:moveTo>
                  <a:pt x="0" y="79413"/>
                </a:moveTo>
                <a:lnTo>
                  <a:pt x="1445514" y="79413"/>
                </a:lnTo>
                <a:lnTo>
                  <a:pt x="1445514" y="0"/>
                </a:lnTo>
                <a:lnTo>
                  <a:pt x="0" y="0"/>
                </a:lnTo>
                <a:lnTo>
                  <a:pt x="0" y="79413"/>
                </a:lnTo>
                <a:close/>
              </a:path>
            </a:pathLst>
          </a:custGeom>
          <a:solidFill>
            <a:srgbClr val="798B2E"/>
          </a:solidFill>
        </p:spPr>
        <p:txBody>
          <a:bodyPr wrap="square" lIns="0" tIns="0" rIns="0" bIns="0" rtlCol="0">
            <a:noAutofit/>
          </a:bodyPr>
          <a:lstStyle/>
          <a:p>
            <a:endParaRPr sz="1350" dirty="0"/>
          </a:p>
        </p:txBody>
      </p:sp>
      <p:sp>
        <p:nvSpPr>
          <p:cNvPr id="5" name="object 5"/>
          <p:cNvSpPr/>
          <p:nvPr/>
        </p:nvSpPr>
        <p:spPr>
          <a:xfrm>
            <a:off x="1170974" y="1287370"/>
            <a:ext cx="11021025" cy="59560"/>
          </a:xfrm>
          <a:custGeom>
            <a:avLst/>
            <a:gdLst/>
            <a:ahLst/>
            <a:cxnLst/>
            <a:rect l="l" t="t" r="r" b="b"/>
            <a:pathLst>
              <a:path w="14694700" h="79413">
                <a:moveTo>
                  <a:pt x="0" y="79413"/>
                </a:moveTo>
                <a:lnTo>
                  <a:pt x="14694700" y="79413"/>
                </a:lnTo>
                <a:lnTo>
                  <a:pt x="14694700" y="0"/>
                </a:lnTo>
                <a:lnTo>
                  <a:pt x="0" y="0"/>
                </a:lnTo>
                <a:lnTo>
                  <a:pt x="0" y="79413"/>
                </a:lnTo>
                <a:close/>
              </a:path>
            </a:pathLst>
          </a:custGeom>
          <a:solidFill>
            <a:srgbClr val="80175E"/>
          </a:solidFill>
        </p:spPr>
        <p:txBody>
          <a:bodyPr wrap="square" lIns="0" tIns="0" rIns="0" bIns="0" rtlCol="0">
            <a:noAutofit/>
          </a:bodyPr>
          <a:lstStyle/>
          <a:p>
            <a:endParaRPr sz="1350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590550" y="318012"/>
            <a:ext cx="12585326" cy="837041"/>
          </a:xfrm>
          <a:prstGeom prst="rect">
            <a:avLst/>
          </a:prstGeom>
        </p:spPr>
        <p:txBody>
          <a:bodyPr vert="horz" wrap="square" lIns="0" tIns="73813" rIns="0" bIns="0" rtlCol="0" anchor="ctr">
            <a:noAutofit/>
          </a:bodyPr>
          <a:lstStyle/>
          <a:p>
            <a:pPr marL="1168718">
              <a:lnSpc>
                <a:spcPct val="100000"/>
              </a:lnSpc>
            </a:pPr>
            <a:r>
              <a:rPr lang="en-US" sz="3000" b="1" dirty="0">
                <a:solidFill>
                  <a:srgbClr val="80175E"/>
                </a:solidFill>
                <a:latin typeface="Montserrat"/>
                <a:cs typeface="Montserrat"/>
              </a:rPr>
              <a:t>Don’t Take Our Word For It…Black Doctors Speak</a:t>
            </a:r>
            <a:endParaRPr sz="3000" dirty="0">
              <a:latin typeface="Montserrat"/>
              <a:cs typeface="Montserra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243244" y="6393580"/>
            <a:ext cx="491489" cy="246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 dirty="0"/>
          </a:p>
        </p:txBody>
      </p:sp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0466FE8B-DE61-B6E5-1FDC-D901D4951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050" y="1776893"/>
            <a:ext cx="8306227" cy="461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22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Don’t Take Our Word For It…Black Doctors Speak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Take Our Word For It…Black Doctors Speak</dc:title>
  <dc:creator>Tracie Randle</dc:creator>
  <cp:lastModifiedBy>Tracie Randle</cp:lastModifiedBy>
  <cp:revision>1</cp:revision>
  <dcterms:created xsi:type="dcterms:W3CDTF">2023-02-19T19:03:17Z</dcterms:created>
  <dcterms:modified xsi:type="dcterms:W3CDTF">2023-02-19T19:03:45Z</dcterms:modified>
</cp:coreProperties>
</file>