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744DA-05B1-24AD-36A6-F7BE4E623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8EA5D3-5067-0C98-9858-7BF96A99F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13226-E692-0CF3-D61C-6BF22906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F7BE7-20AD-0E53-CEF0-510ECFD4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44B93-3C32-4D2E-275B-B9C4EC84D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3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4CA6-DF2C-204F-54C4-7ED2DCE3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6E8CB-51F7-E7AF-8E35-CC12D3E04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004C7-9802-1EA9-7767-D360BEEE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36A1A-54BC-B469-F0F3-8C6CC46C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9FDD5-213F-7792-CBD4-D4779FFA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7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6EFB7D-643F-7866-0B02-BCBB307EA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7EED0-C663-FFEB-FDE4-77BAB0C17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273F2-D771-4515-721A-70658B07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493F4-1790-4EBF-ABA4-4E52F6CFE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ADFFE-F625-CB12-34D3-6EF4EE2F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6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1947-4828-0D23-D22E-F6B0A8595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B4F1C-647A-1D36-6E91-3EDA994A6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9542F-DBC5-8299-1671-5C5F50767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8F9D0-8196-23CC-F7D8-DCE89675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657D4-636F-6A6F-9E1E-0642881E0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1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09F6-86F0-BBD1-5EBD-B43DCA334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95D6C-39B6-E311-6690-92692A3B6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43D8D-C7AF-F5ED-2EF6-E5A6FC139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C19BE-2B22-FB47-E140-7CEB354B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66C52-B8C8-4096-308A-A4E3DD1C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1F367-5350-7F54-CFB5-F62F1B2D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EFE3B-C2A6-BB86-AAEF-027F13A8E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08B37-135F-6665-A5D8-5ACED6397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56951-C4C9-017B-045E-D79C50DC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008F8-13CE-FCE1-84D4-B3CBD7EC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C406D-0398-BE3F-C5E4-A357BAB0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9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486F-4682-D725-DD3F-F8E92027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14DBD-2F6C-86CC-8794-B85F7B642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8A126-0044-0C26-5C12-2E8264BFA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5838B-C973-598B-F365-6D1493372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FB15AB-636A-9E41-E6D4-C99823B55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6FDAB1-D389-D021-C84C-18644271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3619E-8FE8-9950-4A82-9CAC7D586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B0175-EA21-8589-D49D-FC7FB5650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4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EA33F-BAB5-9BA4-692D-D8FFB8FA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66C7EB-230E-3F6A-5A29-D0B36029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8CD3B-D593-1282-1FA6-F4D49B690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FB44A-5E27-F394-0DBC-4D3387BE6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0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42C886-88A4-062F-DD52-19410C70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63E6F-B979-EA2A-A280-DF86C692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8D994-C077-3A99-6EC1-D0AAC44EF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C2A93-AC85-1D89-A5C0-55E41368C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81A8-586B-C820-949F-47B9E6065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74ACD-AB7E-689B-AACE-79BF2EA77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1404A-3958-F772-9063-624BDF27B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E98E0-62AD-315B-A5CC-89C80418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C691F-F7E5-13FA-4A00-5A2D1457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5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58E5D-06ED-E076-B0F3-5EC990657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404E84-69C8-195F-D7F5-B6794E224D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CDF17-A491-484B-84B2-4398EF9C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63314-4538-7BB1-E946-D15D3C6C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A7CA5-1A7F-770C-81E5-CCB3284E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A250F-65A2-B13E-0F47-9FA56DAF9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0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F2F1D3-23A9-59DA-83A3-D404C13F5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26C7F-9294-1916-470F-AEA868FED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B10E-B208-F51D-8D63-66432E1A6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A6F37-482F-B049-86B3-770715E6BA72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3FCC6-ACCF-F757-6575-65EB5D909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D610A-9E17-3545-8067-FA26FF560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63F0-8E96-964B-B1D8-7FA92B8CD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Una mujer con una tabla de surf&#10;&#10;Descripción generada automáticamente">
            <a:extLst>
              <a:ext uri="{FF2B5EF4-FFF2-40B4-BE49-F238E27FC236}">
                <a16:creationId xmlns:a16="http://schemas.microsoft.com/office/drawing/2014/main" id="{123FE049-5CB5-687A-BDDA-6B22D3E20D1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192000" cy="6842760"/>
          </a:xfrm>
          <a:prstGeom prst="rect">
            <a:avLst/>
          </a:prstGeom>
        </p:spPr>
      </p:pic>
      <p:sp>
        <p:nvSpPr>
          <p:cNvPr id="12" name="Rectángulo 3">
            <a:extLst>
              <a:ext uri="{FF2B5EF4-FFF2-40B4-BE49-F238E27FC236}">
                <a16:creationId xmlns:a16="http://schemas.microsoft.com/office/drawing/2014/main" id="{0D2665A0-5129-22DA-800E-27BBCF71CB0E}"/>
              </a:ext>
            </a:extLst>
          </p:cNvPr>
          <p:cNvSpPr/>
          <p:nvPr/>
        </p:nvSpPr>
        <p:spPr>
          <a:xfrm>
            <a:off x="6712165" y="277504"/>
            <a:ext cx="5479834" cy="7045898"/>
          </a:xfrm>
          <a:custGeom>
            <a:avLst/>
            <a:gdLst>
              <a:gd name="connsiteX0" fmla="*/ 0 w 5990577"/>
              <a:gd name="connsiteY0" fmla="*/ 0 h 6788722"/>
              <a:gd name="connsiteX1" fmla="*/ 5990577 w 5990577"/>
              <a:gd name="connsiteY1" fmla="*/ 0 h 6788722"/>
              <a:gd name="connsiteX2" fmla="*/ 5990577 w 5990577"/>
              <a:gd name="connsiteY2" fmla="*/ 6788722 h 6788722"/>
              <a:gd name="connsiteX3" fmla="*/ 0 w 5990577"/>
              <a:gd name="connsiteY3" fmla="*/ 6788722 h 6788722"/>
              <a:gd name="connsiteX4" fmla="*/ 0 w 5990577"/>
              <a:gd name="connsiteY4" fmla="*/ 0 h 6788722"/>
              <a:gd name="connsiteX0" fmla="*/ 0 w 5990577"/>
              <a:gd name="connsiteY0" fmla="*/ 0 h 6788722"/>
              <a:gd name="connsiteX1" fmla="*/ 5990577 w 5990577"/>
              <a:gd name="connsiteY1" fmla="*/ 0 h 6788722"/>
              <a:gd name="connsiteX2" fmla="*/ 5990577 w 5990577"/>
              <a:gd name="connsiteY2" fmla="*/ 6788722 h 6788722"/>
              <a:gd name="connsiteX3" fmla="*/ 485775 w 5990577"/>
              <a:gd name="connsiteY3" fmla="*/ 6712522 h 6788722"/>
              <a:gd name="connsiteX4" fmla="*/ 0 w 5990577"/>
              <a:gd name="connsiteY4" fmla="*/ 0 h 6788722"/>
              <a:gd name="connsiteX0" fmla="*/ 0 w 6800202"/>
              <a:gd name="connsiteY0" fmla="*/ 38100 h 6788722"/>
              <a:gd name="connsiteX1" fmla="*/ 6800202 w 6800202"/>
              <a:gd name="connsiteY1" fmla="*/ 0 h 6788722"/>
              <a:gd name="connsiteX2" fmla="*/ 6800202 w 6800202"/>
              <a:gd name="connsiteY2" fmla="*/ 6788722 h 6788722"/>
              <a:gd name="connsiteX3" fmla="*/ 1295400 w 6800202"/>
              <a:gd name="connsiteY3" fmla="*/ 6712522 h 6788722"/>
              <a:gd name="connsiteX4" fmla="*/ 0 w 6800202"/>
              <a:gd name="connsiteY4" fmla="*/ 38100 h 678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0202" h="6788722">
                <a:moveTo>
                  <a:pt x="0" y="38100"/>
                </a:moveTo>
                <a:lnTo>
                  <a:pt x="6800202" y="0"/>
                </a:lnTo>
                <a:lnTo>
                  <a:pt x="6800202" y="6788722"/>
                </a:lnTo>
                <a:lnTo>
                  <a:pt x="1295400" y="6712522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>
              <a:alpha val="36863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08963A-A203-1F8C-B8A4-BEAFFB17DB2C}"/>
              </a:ext>
            </a:extLst>
          </p:cNvPr>
          <p:cNvSpPr txBox="1"/>
          <p:nvPr/>
        </p:nvSpPr>
        <p:spPr>
          <a:xfrm>
            <a:off x="6842794" y="2954068"/>
            <a:ext cx="5479835" cy="89255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011017"/>
                </a:solidFill>
                <a:latin typeface="Arial Black" panose="020B0A04020102020204" pitchFamily="34" charset="0"/>
              </a:rPr>
              <a:t>TESTIMONIALS</a:t>
            </a:r>
          </a:p>
          <a:p>
            <a:pPr algn="ctr"/>
            <a:endParaRPr lang="en-US" sz="2600" b="1" dirty="0">
              <a:solidFill>
                <a:srgbClr val="011017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Imagen 9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17953EEC-474D-7A24-613F-BD595B7FF57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9226" y="449382"/>
            <a:ext cx="3175479" cy="3175479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D7B361DA-147E-CFD3-A92C-99F6DB17F1C8}"/>
              </a:ext>
            </a:extLst>
          </p:cNvPr>
          <p:cNvSpPr/>
          <p:nvPr/>
        </p:nvSpPr>
        <p:spPr>
          <a:xfrm>
            <a:off x="-1" y="6613864"/>
            <a:ext cx="12192001" cy="228896"/>
          </a:xfrm>
          <a:prstGeom prst="rect">
            <a:avLst/>
          </a:prstGeom>
          <a:solidFill>
            <a:srgbClr val="F50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8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E2D752-9BC5-DDAA-2F21-42D3BD634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06" y="822262"/>
            <a:ext cx="7194753" cy="43651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A0CADE-7D08-83DF-BA28-21902193C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5633" y="716692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2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E7BC8339-D67E-EDAF-CFE8-482F87611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72" y="0"/>
            <a:ext cx="3831834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B5E361E-8AAF-9E28-3C23-C207D8E15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233" y="2421920"/>
            <a:ext cx="5118475" cy="179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173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Macintosh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Polsky</dc:creator>
  <cp:lastModifiedBy>Andrew Polsky</cp:lastModifiedBy>
  <cp:revision>1</cp:revision>
  <dcterms:created xsi:type="dcterms:W3CDTF">2023-02-09T21:55:13Z</dcterms:created>
  <dcterms:modified xsi:type="dcterms:W3CDTF">2023-02-09T22:00:24Z</dcterms:modified>
</cp:coreProperties>
</file>