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0c920e0067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g20c920e0067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94028" y="685800"/>
            <a:ext cx="4470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19" r="19"/>
          <a:stretch/>
        </p:blipFill>
        <p:spPr>
          <a:xfrm>
            <a:off x="0" y="0"/>
            <a:ext cx="9144003" cy="5029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Macintosh PowerPoint</Application>
  <PresentationFormat>On-screen Show (16:9)</PresentationFormat>
  <Paragraphs>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Gisella Fu-Ripp</cp:lastModifiedBy>
  <cp:revision>1</cp:revision>
  <dcterms:modified xsi:type="dcterms:W3CDTF">2023-02-17T02:36:59Z</dcterms:modified>
</cp:coreProperties>
</file>