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2" d="100"/>
          <a:sy n="82" d="100"/>
        </p:scale>
        <p:origin x="3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D9B-B540-6646-A7A6-88610514CC1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F0C5-70F0-324C-AC91-CACBF7F3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D9B-B540-6646-A7A6-88610514CC1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F0C5-70F0-324C-AC91-CACBF7F3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4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D9B-B540-6646-A7A6-88610514CC1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F0C5-70F0-324C-AC91-CACBF7F3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4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D9B-B540-6646-A7A6-88610514CC1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F0C5-70F0-324C-AC91-CACBF7F3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2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D9B-B540-6646-A7A6-88610514CC1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F0C5-70F0-324C-AC91-CACBF7F3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D9B-B540-6646-A7A6-88610514CC1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F0C5-70F0-324C-AC91-CACBF7F3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2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D9B-B540-6646-A7A6-88610514CC1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F0C5-70F0-324C-AC91-CACBF7F3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1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D9B-B540-6646-A7A6-88610514CC1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F0C5-70F0-324C-AC91-CACBF7F3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D9B-B540-6646-A7A6-88610514CC1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F0C5-70F0-324C-AC91-CACBF7F3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6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D9B-B540-6646-A7A6-88610514CC1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F0C5-70F0-324C-AC91-CACBF7F3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4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D9B-B540-6646-A7A6-88610514CC1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F0C5-70F0-324C-AC91-CACBF7F3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4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3D9B-B540-6646-A7A6-88610514CC15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F0C5-70F0-324C-AC91-CACBF7F3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4CF378-52C4-5186-6BD2-84552BDE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2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Cuttruff</dc:creator>
  <cp:lastModifiedBy>Matt Cuttruff</cp:lastModifiedBy>
  <cp:revision>4</cp:revision>
  <dcterms:created xsi:type="dcterms:W3CDTF">2023-08-30T16:18:06Z</dcterms:created>
  <dcterms:modified xsi:type="dcterms:W3CDTF">2024-01-25T15:27:37Z</dcterms:modified>
</cp:coreProperties>
</file>